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небо, трек, поезд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39BEC633-1467-41F5-8784-3B7D7DFC01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1" y="0"/>
            <a:ext cx="9144000" cy="6858000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4882442" y="2714171"/>
            <a:ext cx="4261558" cy="4150119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68580" tIns="34290" rIns="68580" bIns="34290" rtlCol="0" anchor="t">
            <a:normAutofit/>
          </a:bodyPr>
          <a:lstStyle/>
          <a:p>
            <a:pPr algn="ctr">
              <a:spcAft>
                <a:spcPts val="750"/>
              </a:spcAft>
              <a:buClr>
                <a:schemeClr val="tx1"/>
              </a:buClr>
              <a:buSzPct val="100000"/>
            </a:pPr>
            <a:endParaRPr lang="en-US" sz="1200" cap="all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7187A5-F0C5-46A3-A27B-AE8726FC1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6708" y="3734093"/>
            <a:ext cx="3709553" cy="1375542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lgerian" panose="04020705040A02060702" pitchFamily="82" charset="0"/>
              </a:rPr>
              <a:t>WAY TO </a:t>
            </a:r>
            <a:br>
              <a:rPr lang="en-US" sz="4000" dirty="0">
                <a:latin typeface="Algerian" panose="04020705040A02060702" pitchFamily="82" charset="0"/>
              </a:rPr>
            </a:br>
            <a:r>
              <a:rPr lang="en-US" sz="4000" dirty="0">
                <a:latin typeface="Algerian" panose="04020705040A02060702" pitchFamily="82" charset="0"/>
              </a:rPr>
              <a:t>THE NORTH </a:t>
            </a:r>
            <a:endParaRPr lang="ru-RU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DC027DD-7BCD-4530-89AD-494B84C00E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7635" y="5013176"/>
            <a:ext cx="3247697" cy="886179"/>
          </a:xfrm>
        </p:spPr>
        <p:txBody>
          <a:bodyPr>
            <a:normAutofit lnSpcReduction="10000"/>
          </a:bodyPr>
          <a:lstStyle/>
          <a:p>
            <a:br>
              <a:rPr lang="en-GB" sz="17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7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Khalilli Fuad</a:t>
            </a:r>
            <a:endParaRPr lang="ru-RU" sz="17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7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Malakhova Alla</a:t>
            </a:r>
          </a:p>
          <a:p>
            <a:endParaRPr lang="ru-RU" sz="175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10703" y="5154215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8765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88B6AC8-5FEB-4BE7-B68C-1A8769AF4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548680"/>
            <a:ext cx="4554158" cy="65973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Салехард и Надым связывает, пожалуй, самая необычная железная дорога России - Трансполярная магистраль, строившаяся в последние годы правления Сталина между Воркутой и Норильском. </a:t>
            </a: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Стройку свернули буквально через пару недель после смерти Сталина в марте 1953 года и десятки тысяч рабочих - как заключённых, так и вольнонаёмных, в экстренном порядке вывезли. </a:t>
            </a:r>
          </a:p>
        </p:txBody>
      </p:sp>
      <p:pic>
        <p:nvPicPr>
          <p:cNvPr id="7" name="Рисунок 6" descr="Изображение выглядит как дерево, внешний,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0BF4E98F-E1D7-4675-97EB-7301F46C85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-1134079" y="1151921"/>
            <a:ext cx="6858000" cy="455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502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дерево, внешний, трава,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54C48B75-7935-4E7D-B6E7-D11FD38C04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9" b="14509"/>
          <a:stretch/>
        </p:blipFill>
        <p:spPr>
          <a:xfrm>
            <a:off x="0" y="0"/>
            <a:ext cx="9143980" cy="46669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200" y="4388303"/>
            <a:ext cx="618067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03ED374-417C-4D0C-B818-8EDBC9AB4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494" y="4221088"/>
            <a:ext cx="8928992" cy="230695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Лагерные пункты редко строились капитальными и в большинстве своём они исчезли практически без следа, оставшись лишь в самых глухих углах Крайнего Севера, где кроме заключённых и надзирателей никто никогда не жил, а разбирать покинутые бараки было некому и незачем. 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381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здание, кирпич, окно, белый&#10;&#10;Автоматически созданное описание">
            <a:extLst>
              <a:ext uri="{FF2B5EF4-FFF2-40B4-BE49-F238E27FC236}">
                <a16:creationId xmlns:a16="http://schemas.microsoft.com/office/drawing/2014/main" id="{5B9D3889-24C5-495D-9005-1B55DD896A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251013" y="1251012"/>
            <a:ext cx="6858003" cy="435597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8AED4F-EA0D-402A-B329-205794CD5187}"/>
              </a:ext>
            </a:extLst>
          </p:cNvPr>
          <p:cNvSpPr txBox="1"/>
          <p:nvPr/>
        </p:nvSpPr>
        <p:spPr>
          <a:xfrm>
            <a:off x="4572000" y="0"/>
            <a:ext cx="4355978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Магистраль прокладывалась вручную, но ударными  темпами до 100 километров в год, и на её строительстве единовременно трудилось 40-45 тысяч, а в пиковом 1950 году даже 85 тысяч человек - больше, чем всё население тогдашнего ЯНАО или нынешних Салехарда и Надыма. 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тяжелой стройке год зачитывался как полтора и здесь было лучше, чем в других лагерях, со снабжением - заключенных кормили досыта, но здесь, в холодной и необжитой земле, было ужасно с жильём: эшелоны заключенных привозили буквально "в чистое поле", где они сами строили себе сначала периметр, а затем и бараки. </a:t>
            </a:r>
          </a:p>
        </p:txBody>
      </p:sp>
    </p:spTree>
    <p:extLst>
      <p:ext uri="{BB962C8B-B14F-4D97-AF65-F5344CB8AC3E}">
        <p14:creationId xmlns:p14="http://schemas.microsoft.com/office/powerpoint/2010/main" val="2676965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небо, человек, трава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546E294E-DF45-499C-AC13-18BDEAF847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38"/>
          <a:stretch/>
        </p:blipFill>
        <p:spPr>
          <a:xfrm>
            <a:off x="20" y="10"/>
            <a:ext cx="9143980" cy="46669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200" y="4388303"/>
            <a:ext cx="618067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285FED71-319E-49B6-A160-A3705673F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4353558"/>
            <a:ext cx="8784976" cy="2190331"/>
          </a:xfrm>
        </p:spPr>
        <p:txBody>
          <a:bodyPr anchor="ctr"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в настоящее время российские власти реанимировали проект магистрали в широтном направлении, из Надыма в Салехард. Сейчас в разгаре строительство соответствующей автомобильной дороги, за которой должна последовать и дорога железная. Кто знает, возможно, когда-нибудь давний проект Великого Северного железнодорожного пути, о котором мечтали еще до революции, все же будет реализован. Нефть и газ — отличные мотиваторы.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0504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275</Words>
  <Application>Microsoft Office PowerPoint</Application>
  <PresentationFormat>Экран (4:3)</PresentationFormat>
  <Paragraphs>10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Algerian</vt:lpstr>
      <vt:lpstr>Arial</vt:lpstr>
      <vt:lpstr>Calibri</vt:lpstr>
      <vt:lpstr>Times New Roman</vt:lpstr>
      <vt:lpstr>Тема Office</vt:lpstr>
      <vt:lpstr>WAY TO  THE NORTH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WAY TO  THE NORTH </dc:title>
  <dc:creator>Халилли Фуад Полад оглы</dc:creator>
  <cp:lastModifiedBy>Халилли Фуад Полад оглы</cp:lastModifiedBy>
  <cp:revision>2</cp:revision>
  <dcterms:created xsi:type="dcterms:W3CDTF">2019-09-24T17:28:02Z</dcterms:created>
  <dcterms:modified xsi:type="dcterms:W3CDTF">2019-09-24T17:43:05Z</dcterms:modified>
</cp:coreProperties>
</file>