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6698F3-31D3-4CDB-B1AA-E011402A4009}" type="datetimeFigureOut">
              <a:rPr lang="ru-RU" smtClean="0"/>
              <a:t>23.09.2019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B3D649-6AE8-4AE0-BCCE-BC1C6D793D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3487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B3D649-6AE8-4AE0-BCCE-BC1C6D793DD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1880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23.09.2019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23.09.2019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23.09.2019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23.09.2019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23.09.2019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23.09.2019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t>23.09.2019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вода, внешний, человек, небо&#10;&#10;Автоматически созданное описание">
            <a:extLst>
              <a:ext uri="{FF2B5EF4-FFF2-40B4-BE49-F238E27FC236}">
                <a16:creationId xmlns:a16="http://schemas.microsoft.com/office/drawing/2014/main" id="{4FBF4CAC-0655-47FD-B9FE-D613B972A1B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8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4882442" y="2714171"/>
            <a:ext cx="4261558" cy="4150119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68580" tIns="34290" rIns="68580" bIns="34290" rtlCol="0" anchor="t">
            <a:normAutofit/>
          </a:bodyPr>
          <a:lstStyle/>
          <a:p>
            <a:pPr algn="ctr">
              <a:spcAft>
                <a:spcPts val="750"/>
              </a:spcAft>
              <a:buClr>
                <a:schemeClr val="tx1"/>
              </a:buClr>
              <a:buSzPct val="100000"/>
            </a:pPr>
            <a:endParaRPr lang="en-US" sz="1200" cap="all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5DD430-5708-4FD8-B2D8-1FC26F3440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31767" y="3389935"/>
            <a:ext cx="4012213" cy="1609291"/>
          </a:xfrm>
        </p:spPr>
        <p:txBody>
          <a:bodyPr>
            <a:noAutofit/>
          </a:bodyPr>
          <a:lstStyle/>
          <a:p>
            <a:r>
              <a:rPr lang="en-GB" sz="6600" dirty="0"/>
              <a:t> </a:t>
            </a:r>
            <a:r>
              <a:rPr lang="en-GB" sz="4800" b="1" dirty="0">
                <a:latin typeface="Algerian" panose="04020705040A02060702" pitchFamily="82" charset="0"/>
              </a:rPr>
              <a:t>Way</a:t>
            </a:r>
            <a:r>
              <a:rPr lang="en-GB" sz="4800" dirty="0">
                <a:latin typeface="Algerian" panose="04020705040A02060702" pitchFamily="82" charset="0"/>
              </a:rPr>
              <a:t> </a:t>
            </a:r>
            <a:r>
              <a:rPr lang="en-GB" sz="4800" b="1" dirty="0">
                <a:latin typeface="Algerian" panose="04020705040A02060702" pitchFamily="82" charset="0"/>
              </a:rPr>
              <a:t>to</a:t>
            </a:r>
            <a:r>
              <a:rPr lang="en-GB" sz="4800" dirty="0">
                <a:latin typeface="Algerian" panose="04020705040A02060702" pitchFamily="82" charset="0"/>
              </a:rPr>
              <a:t> </a:t>
            </a:r>
            <a:br>
              <a:rPr lang="ru-RU" sz="4800" dirty="0">
                <a:latin typeface="Algerian" panose="04020705040A02060702" pitchFamily="82" charset="0"/>
              </a:rPr>
            </a:br>
            <a:r>
              <a:rPr lang="en-GB" sz="4800" b="1" dirty="0">
                <a:latin typeface="Algerian" panose="04020705040A02060702" pitchFamily="82" charset="0"/>
              </a:rPr>
              <a:t>the</a:t>
            </a:r>
            <a:r>
              <a:rPr lang="en-GB" sz="4800" dirty="0">
                <a:latin typeface="Algerian" panose="04020705040A02060702" pitchFamily="82" charset="0"/>
              </a:rPr>
              <a:t> </a:t>
            </a:r>
            <a:r>
              <a:rPr lang="en-GB" sz="4800" b="1" dirty="0">
                <a:latin typeface="Algerian" panose="04020705040A02060702" pitchFamily="82" charset="0"/>
              </a:rPr>
              <a:t>North</a:t>
            </a:r>
            <a:endParaRPr lang="ru-RU" sz="48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A71EFD8-9F0E-4A34-851C-F3B2194937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37636" y="5309205"/>
            <a:ext cx="3247697" cy="512463"/>
          </a:xfrm>
        </p:spPr>
        <p:txBody>
          <a:bodyPr>
            <a:normAutofit/>
          </a:bodyPr>
          <a:lstStyle/>
          <a:p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Khalilli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Fuad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10703" y="5154215"/>
            <a:ext cx="701565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4474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внутренний, пол, человек, стол&#10;&#10;Автоматически созданное описание">
            <a:extLst>
              <a:ext uri="{FF2B5EF4-FFF2-40B4-BE49-F238E27FC236}">
                <a16:creationId xmlns:a16="http://schemas.microsoft.com/office/drawing/2014/main" id="{865A8094-3472-428D-A8D4-F35889201B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34" b="27215"/>
          <a:stretch/>
        </p:blipFill>
        <p:spPr>
          <a:xfrm>
            <a:off x="20" y="10"/>
            <a:ext cx="9143980" cy="466692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E09A529-E47C-4634-BB98-0A9526C37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569C1A01-6FB5-43CE-ADCC-936728ACA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200" y="4388303"/>
            <a:ext cx="618067" cy="702986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4F68371-6CBB-4D83-9D04-AC7B16D583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4388303"/>
            <a:ext cx="8151957" cy="2353065"/>
          </a:xfrm>
        </p:spPr>
        <p:txBody>
          <a:bodyPr anchor="ctr">
            <a:normAutofit/>
          </a:bodyPr>
          <a:lstStyle/>
          <a:p>
            <a:pPr marL="0" indent="0" algn="just">
              <a:lnSpc>
                <a:spcPct val="90000"/>
              </a:lnSpc>
              <a:buNone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поехали на экскурсию в ООО «Центр научно-исследовательских и производственных работ» (ЦНИПР), где нас поделили на две группы, одна из которых отправилась в лабораторию, а вторая  - надела спецодежду и выехала в поле для отбора проб компонентов окружающей среды. </a:t>
            </a:r>
          </a:p>
          <a:p>
            <a:pPr>
              <a:lnSpc>
                <a:spcPct val="90000"/>
              </a:lnSpc>
            </a:pPr>
            <a:endParaRPr lang="ru-RU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609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внешний, дерево, человек, небо&#10;&#10;Автоматически созданное описание">
            <a:extLst>
              <a:ext uri="{FF2B5EF4-FFF2-40B4-BE49-F238E27FC236}">
                <a16:creationId xmlns:a16="http://schemas.microsoft.com/office/drawing/2014/main" id="{E738DA6B-5B30-49E3-8F25-7BBD4B75DD9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26" b="12026"/>
          <a:stretch/>
        </p:blipFill>
        <p:spPr>
          <a:xfrm rot="16200000">
            <a:off x="-1690652" y="1690652"/>
            <a:ext cx="6858001" cy="3476694"/>
          </a:xfrm>
          <a:prstGeom prst="rect">
            <a:avLst/>
          </a:prstGeom>
          <a:effectLst/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2741FF57-5C3F-46E4-99F2-E697501F8C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7944" y="476672"/>
            <a:ext cx="4320480" cy="309634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Первой была проба атмосферного воздуха. В данном случае отбор проб осуществлялся аспирационным методом, который основан на пропускании воздуха через поглотительный прибор с определенной скоростью.</a:t>
            </a:r>
          </a:p>
          <a:p>
            <a:pPr marL="0" indent="0" algn="just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отбора проб почв нами был использован пробоотборник 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Mole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(в переводе означает «крот»), предназначенный для определения свойств грунтов, их влажности и структуры.  </a:t>
            </a:r>
          </a:p>
        </p:txBody>
      </p:sp>
    </p:spTree>
    <p:extLst>
      <p:ext uri="{BB962C8B-B14F-4D97-AF65-F5344CB8AC3E}">
        <p14:creationId xmlns:p14="http://schemas.microsoft.com/office/powerpoint/2010/main" val="322886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809C33C-EEFE-4200-AD75-C5C21265E5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960" y="692696"/>
            <a:ext cx="4680520" cy="504056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Заключительным и, наверное, самым интересным этапом был отбор проб воды. Мы надели  болотники и под контролем инженера зашли в водоем. Пробы воды отбирали с помощью пробоотборной системы ПЭ-1220. Пробоотборник предназначен для отбора проб с целью определения в них содержания нефтепродуктов и других загрязняющих веществ. </a:t>
            </a:r>
          </a:p>
        </p:txBody>
      </p:sp>
      <p:pic>
        <p:nvPicPr>
          <p:cNvPr id="7" name="Рисунок 6" descr="Изображение выглядит как внутренний, стена, здание&#10;&#10;Автоматически созданное описание">
            <a:extLst>
              <a:ext uri="{FF2B5EF4-FFF2-40B4-BE49-F238E27FC236}">
                <a16:creationId xmlns:a16="http://schemas.microsoft.com/office/drawing/2014/main" id="{7B0B679B-436A-458D-BD60-256C6C5CCA0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50" r="2840" b="7875"/>
          <a:stretch/>
        </p:blipFill>
        <p:spPr>
          <a:xfrm rot="16200000">
            <a:off x="-1427533" y="1403874"/>
            <a:ext cx="6881660" cy="4026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295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человек, в позе, небо, группа&#10;&#10;Автоматически созданное описание">
            <a:extLst>
              <a:ext uri="{FF2B5EF4-FFF2-40B4-BE49-F238E27FC236}">
                <a16:creationId xmlns:a16="http://schemas.microsoft.com/office/drawing/2014/main" id="{E6DE796E-E8C5-40E0-A93A-C1B72DA6E5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37" b="1401"/>
          <a:stretch/>
        </p:blipFill>
        <p:spPr>
          <a:xfrm>
            <a:off x="20" y="10"/>
            <a:ext cx="9143980" cy="46669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E09A529-E47C-4634-BB98-0A9526C37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569C1A01-6FB5-43CE-ADCC-936728ACA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200" y="4388303"/>
            <a:ext cx="618067" cy="702986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6144F4-987E-4568-9F6C-5B87AC35F6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033" y="4666938"/>
            <a:ext cx="7935933" cy="1509935"/>
          </a:xfrm>
        </p:spPr>
        <p:txBody>
          <a:bodyPr anchor="ctr">
            <a:normAutofit lnSpcReduction="10000"/>
          </a:bodyPr>
          <a:lstStyle/>
          <a:p>
            <a:pPr marL="0" indent="0" algn="just">
              <a:buNone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Пробы, отобранные нашей командой, были упакованы сотрудниками ЦНИПР в специальные маленькие резервуары, которые позже были вручены нам в качестве памятных подарков. </a:t>
            </a:r>
          </a:p>
          <a:p>
            <a:endParaRPr lang="ru-RU" sz="15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81876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142</Words>
  <Application>Microsoft Office PowerPoint</Application>
  <PresentationFormat>Экран (4:3)</PresentationFormat>
  <Paragraphs>9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Algerian</vt:lpstr>
      <vt:lpstr>Arial</vt:lpstr>
      <vt:lpstr>Calibri</vt:lpstr>
      <vt:lpstr>Times New Roman</vt:lpstr>
      <vt:lpstr>Тема Office</vt:lpstr>
      <vt:lpstr> Way to  the North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 Way to  the North</dc:title>
  <dc:creator>Халилли Фуад Полад оглы</dc:creator>
  <cp:lastModifiedBy>Халилли Фуад Полад оглы</cp:lastModifiedBy>
  <cp:revision>2</cp:revision>
  <dcterms:created xsi:type="dcterms:W3CDTF">2019-09-23T15:33:47Z</dcterms:created>
  <dcterms:modified xsi:type="dcterms:W3CDTF">2019-09-23T15:34:47Z</dcterms:modified>
</cp:coreProperties>
</file>